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6" r:id="rId2"/>
    <p:sldId id="257" r:id="rId3"/>
    <p:sldId id="256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74" r:id="rId20"/>
    <p:sldId id="275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21" autoAdjust="0"/>
    <p:restoredTop sz="94660"/>
  </p:normalViewPr>
  <p:slideViewPr>
    <p:cSldViewPr>
      <p:cViewPr varScale="1">
        <p:scale>
          <a:sx n="75" d="100"/>
          <a:sy n="75" d="100"/>
        </p:scale>
        <p:origin x="123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856A1-75FC-441C-8A7D-705E2F4EBB04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C64B5-A5A6-4145-84F6-F78C6BD2CE0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511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C64B5-A5A6-4145-84F6-F78C6BD2CE0E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448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087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29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2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3965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263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918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098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2133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523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902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802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55F9C-DFA3-4901-B9BD-3D79F3492746}" type="datetimeFigureOut">
              <a:rPr lang="pt-PT" smtClean="0"/>
              <a:t>21/02/2022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C190-35D3-49CB-B3C0-011F82B7A8D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451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eta para a direita 11"/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/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3063" y="4149080"/>
            <a:ext cx="77348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O que é próprio de uma princesa?</a:t>
            </a:r>
          </a:p>
          <a:p>
            <a:pPr algn="ctr"/>
            <a:endParaRPr lang="pt-PT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pt-PT" sz="3200" dirty="0">
                <a:solidFill>
                  <a:srgbClr val="FF0000"/>
                </a:solidFill>
                <a:latin typeface="Arial Black" panose="020B0A04020102020204" pitchFamily="34" charset="0"/>
              </a:rPr>
              <a:t>O que é próprio de um príncipe?</a:t>
            </a:r>
          </a:p>
        </p:txBody>
      </p:sp>
    </p:spTree>
    <p:extLst>
      <p:ext uri="{BB962C8B-B14F-4D97-AF65-F5344CB8AC3E}">
        <p14:creationId xmlns:p14="http://schemas.microsoft.com/office/powerpoint/2010/main" val="2117777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592433" y="829753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0" name="Rectângulo 19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ctângulo 20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CaixaDeTexto 22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</p:spTree>
    <p:extLst>
      <p:ext uri="{BB962C8B-B14F-4D97-AF65-F5344CB8AC3E}">
        <p14:creationId xmlns:p14="http://schemas.microsoft.com/office/powerpoint/2010/main" val="21286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649343" y="829753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1" name="Rectângulo 20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Rectângulo 21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CaixaDeTexto 23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</p:spTree>
    <p:extLst>
      <p:ext uri="{BB962C8B-B14F-4D97-AF65-F5344CB8AC3E}">
        <p14:creationId xmlns:p14="http://schemas.microsoft.com/office/powerpoint/2010/main" val="143033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94978" y="829753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42" name="Rectângulo 41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Rectângulo 42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CaixaDeTexto 44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48" name="CaixaDeTexto 47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51" name="CaixaDeTexto 50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52" name="CaixaDeTexto 51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53" name="CaixaDeTexto 52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54" name="CaixaDeTexto 53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</p:spTree>
    <p:extLst>
      <p:ext uri="{BB962C8B-B14F-4D97-AF65-F5344CB8AC3E}">
        <p14:creationId xmlns:p14="http://schemas.microsoft.com/office/powerpoint/2010/main" val="320045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06813" y="829753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3" name="Rectângulo 22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Rectângulo 23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CaixaDeTexto 25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</p:spTree>
    <p:extLst>
      <p:ext uri="{BB962C8B-B14F-4D97-AF65-F5344CB8AC3E}">
        <p14:creationId xmlns:p14="http://schemas.microsoft.com/office/powerpoint/2010/main" val="313473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873766" y="829753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4" name="Rectângulo 23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Rectângulo 24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7" name="CaixaDeTexto 26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</p:spTree>
    <p:extLst>
      <p:ext uri="{BB962C8B-B14F-4D97-AF65-F5344CB8AC3E}">
        <p14:creationId xmlns:p14="http://schemas.microsoft.com/office/powerpoint/2010/main" val="46697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646143" y="829753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5" name="Rectângulo 24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6" name="Rectângulo 25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CaixaDeTexto 27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</p:spTree>
    <p:extLst>
      <p:ext uri="{BB962C8B-B14F-4D97-AF65-F5344CB8AC3E}">
        <p14:creationId xmlns:p14="http://schemas.microsoft.com/office/powerpoint/2010/main" val="24859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54109" y="829753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Ballet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7" name="Rectângulo 26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ctângulo 27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CaixaDeTexto 29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2457826" y="534370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</p:spTree>
    <p:extLst>
      <p:ext uri="{BB962C8B-B14F-4D97-AF65-F5344CB8AC3E}">
        <p14:creationId xmlns:p14="http://schemas.microsoft.com/office/powerpoint/2010/main" val="204042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893008" y="829753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Esgrima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8" name="Rectângulo 27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ctângulo 28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1" name="CaixaDeTexto 30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2457826" y="534370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788347" y="6123429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Ballet</a:t>
            </a:r>
          </a:p>
        </p:txBody>
      </p:sp>
    </p:spTree>
    <p:extLst>
      <p:ext uri="{BB962C8B-B14F-4D97-AF65-F5344CB8AC3E}">
        <p14:creationId xmlns:p14="http://schemas.microsoft.com/office/powerpoint/2010/main" val="193844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562792" y="829753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Guerreiro(a)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Rectângulo 29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CaixaDeTexto 31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2457826" y="534370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788347" y="6123429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Ballet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7181584" y="612342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Esgrima</a:t>
            </a:r>
          </a:p>
        </p:txBody>
      </p:sp>
    </p:spTree>
    <p:extLst>
      <p:ext uri="{BB962C8B-B14F-4D97-AF65-F5344CB8AC3E}">
        <p14:creationId xmlns:p14="http://schemas.microsoft.com/office/powerpoint/2010/main" val="152004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111821" y="829753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Jóias</a:t>
            </a:r>
            <a:endParaRPr lang="pt-PT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29" name="Rectângulo 28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0" name="Rectângulo 29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2" name="CaixaDeTexto 31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41" name="CaixaDeTexto 40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2457826" y="534370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788347" y="6123429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Ballet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7181584" y="612342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Esgrima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5059352" y="6123429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Guerreiro(a)</a:t>
            </a:r>
          </a:p>
        </p:txBody>
      </p:sp>
    </p:spTree>
    <p:extLst>
      <p:ext uri="{BB962C8B-B14F-4D97-AF65-F5344CB8AC3E}">
        <p14:creationId xmlns:p14="http://schemas.microsoft.com/office/powerpoint/2010/main" val="420064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3707903" y="829753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12" name="Seta para a direita 11"/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/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90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Rectângulo 8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CaixaDeTexto 5"/>
          <p:cNvSpPr txBox="1"/>
          <p:nvPr/>
        </p:nvSpPr>
        <p:spPr>
          <a:xfrm>
            <a:off x="5059352" y="6123429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Guerreiro(a)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3033304" y="456398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326682" y="4953849"/>
            <a:ext cx="1933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Submisso(a)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383589" y="5538640"/>
            <a:ext cx="1819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Indefeso(a)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7383563" y="4563987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Forte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5503383" y="5539831"/>
            <a:ext cx="1104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Calças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7162348" y="5343708"/>
            <a:ext cx="1370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Rebelde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2457826" y="5343709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Delicado(a)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923500" y="6123429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 err="1">
                <a:latin typeface="Aharoni" panose="02010803020104030203" pitchFamily="2" charset="-79"/>
                <a:cs typeface="Aharoni" panose="02010803020104030203" pitchFamily="2" charset="-79"/>
              </a:rPr>
              <a:t>Jóias</a:t>
            </a:r>
            <a:endParaRPr lang="pt-PT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788347" y="6123429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Ballet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7181584" y="612342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Esgrima</a:t>
            </a:r>
          </a:p>
        </p:txBody>
      </p:sp>
    </p:spTree>
    <p:extLst>
      <p:ext uri="{BB962C8B-B14F-4D97-AF65-F5344CB8AC3E}">
        <p14:creationId xmlns:p14="http://schemas.microsoft.com/office/powerpoint/2010/main" val="428657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59512" y="829753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/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CaixaDeTexto 17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</p:spTree>
    <p:extLst>
      <p:ext uri="{BB962C8B-B14F-4D97-AF65-F5344CB8AC3E}">
        <p14:creationId xmlns:p14="http://schemas.microsoft.com/office/powerpoint/2010/main" val="114705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763145" y="829753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ângulo 14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CaixaDeTexto 16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</p:spTree>
    <p:extLst>
      <p:ext uri="{BB962C8B-B14F-4D97-AF65-F5344CB8AC3E}">
        <p14:creationId xmlns:p14="http://schemas.microsoft.com/office/powerpoint/2010/main" val="416233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41080" y="829753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5" name="Rectângulo 14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CaixaDeTexto 17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</p:spTree>
    <p:extLst>
      <p:ext uri="{BB962C8B-B14F-4D97-AF65-F5344CB8AC3E}">
        <p14:creationId xmlns:p14="http://schemas.microsoft.com/office/powerpoint/2010/main" val="159041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05013" y="829753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6" name="Rectângulo 15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Rectângulo 16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CaixaDeTexto 18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</p:spTree>
    <p:extLst>
      <p:ext uri="{BB962C8B-B14F-4D97-AF65-F5344CB8AC3E}">
        <p14:creationId xmlns:p14="http://schemas.microsoft.com/office/powerpoint/2010/main" val="278126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19441" y="829753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7" name="Rectângulo 16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ctângulo 17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CaixaDeTexto 19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</p:spTree>
    <p:extLst>
      <p:ext uri="{BB962C8B-B14F-4D97-AF65-F5344CB8AC3E}">
        <p14:creationId xmlns:p14="http://schemas.microsoft.com/office/powerpoint/2010/main" val="22901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44289" y="829753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8" name="Rectângulo 17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Rectângulo 18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CaixaDeTexto 20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</p:spTree>
    <p:extLst>
      <p:ext uri="{BB962C8B-B14F-4D97-AF65-F5344CB8AC3E}">
        <p14:creationId xmlns:p14="http://schemas.microsoft.com/office/powerpoint/2010/main" val="11241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32566"/>
            <a:ext cx="2412000" cy="31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32566"/>
            <a:ext cx="2412000" cy="314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82949" y="829753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Frágil</a:t>
            </a:r>
          </a:p>
        </p:txBody>
      </p:sp>
      <p:sp>
        <p:nvSpPr>
          <p:cNvPr id="12" name="Seta para a direita 11">
            <a:hlinkClick r:id="" action="ppaction://hlinkshowjump?jump=nextslide"/>
          </p:cNvPr>
          <p:cNvSpPr/>
          <p:nvPr/>
        </p:nvSpPr>
        <p:spPr>
          <a:xfrm>
            <a:off x="4824488" y="2000921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3" name="Seta para a direita 12">
            <a:hlinkClick r:id="" action="ppaction://hlinkshowjump?jump=nextslide"/>
          </p:cNvPr>
          <p:cNvSpPr/>
          <p:nvPr/>
        </p:nvSpPr>
        <p:spPr>
          <a:xfrm rot="10800000">
            <a:off x="3599512" y="1988840"/>
            <a:ext cx="720000" cy="360040"/>
          </a:xfrm>
          <a:prstGeom prst="rightArrow">
            <a:avLst>
              <a:gd name="adj1" fmla="val 50000"/>
              <a:gd name="adj2" fmla="val 199978"/>
            </a:avLst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C00000"/>
              </a:solidFill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179512" y="3645024"/>
            <a:ext cx="4140000" cy="3096344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Rectângulo 19"/>
          <p:cNvSpPr/>
          <p:nvPr/>
        </p:nvSpPr>
        <p:spPr>
          <a:xfrm>
            <a:off x="4824488" y="3631186"/>
            <a:ext cx="4140000" cy="3096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CaixaDeTexto 21"/>
          <p:cNvSpPr txBox="1"/>
          <p:nvPr/>
        </p:nvSpPr>
        <p:spPr>
          <a:xfrm>
            <a:off x="5004048" y="3789040"/>
            <a:ext cx="2103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Destemido(a)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5456095" y="4372637"/>
            <a:ext cx="1199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Cavalo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497401" y="3784267"/>
            <a:ext cx="159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Sereno(a)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5437660" y="495623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Espada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7193607" y="3784266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Valente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53695" y="4369058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Vestido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2894644" y="3784267"/>
            <a:ext cx="1229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PT" sz="2400" dirty="0">
                <a:latin typeface="Aharoni" panose="02010803020104030203" pitchFamily="2" charset="-79"/>
                <a:cs typeface="Aharoni" panose="02010803020104030203" pitchFamily="2" charset="-79"/>
              </a:rPr>
              <a:t>Agulha</a:t>
            </a:r>
          </a:p>
        </p:txBody>
      </p:sp>
    </p:spTree>
    <p:extLst>
      <p:ext uri="{BB962C8B-B14F-4D97-AF65-F5344CB8AC3E}">
        <p14:creationId xmlns:p14="http://schemas.microsoft.com/office/powerpoint/2010/main" val="33702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404</Words>
  <Application>Microsoft Office PowerPoint</Application>
  <PresentationFormat>Apresentação no Ecrã (4:3)</PresentationFormat>
  <Paragraphs>193</Paragraphs>
  <Slides>20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Histórias de príncipes e princesas</dc:title>
  <dc:creator>ME | Rede de Bibliotecas Escolares</dc:creator>
  <cp:lastModifiedBy>Maria João</cp:lastModifiedBy>
  <cp:revision>8</cp:revision>
  <dcterms:created xsi:type="dcterms:W3CDTF">2018-09-22T17:41:33Z</dcterms:created>
  <dcterms:modified xsi:type="dcterms:W3CDTF">2022-02-21T17:10:20Z</dcterms:modified>
</cp:coreProperties>
</file>